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400800" cy="868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ttie Thompson" initials="LT" lastIdx="2" clrIdx="0">
    <p:extLst>
      <p:ext uri="{19B8F6BF-5375-455C-9EA6-DF929625EA0E}">
        <p15:presenceInfo xmlns:p15="http://schemas.microsoft.com/office/powerpoint/2012/main" userId="S::lottie.thompson@linkgroup.co.uk::407f97d1-3650-4260-a1d8-0d9927ea0bf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DE5"/>
    <a:srgbClr val="2F8EB0"/>
    <a:srgbClr val="4996AB"/>
    <a:srgbClr val="DB392F"/>
    <a:srgbClr val="82CCE4"/>
    <a:srgbClr val="A3E4ED"/>
    <a:srgbClr val="DF4D44"/>
    <a:srgbClr val="DA4135"/>
    <a:srgbClr val="AADBE6"/>
    <a:srgbClr val="C9E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67F8F6-C566-493D-AF16-9863DC93B60A}" v="22" dt="2025-11-23T16:27:52.0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ie Thompson" userId="04109082cbd96b7c" providerId="LiveId" clId="{BA2BA90F-2B03-46D9-8571-40A3CB57FCF2}"/>
    <pc:docChg chg="undo custSel modSld">
      <pc:chgData name="Lottie Thompson" userId="04109082cbd96b7c" providerId="LiveId" clId="{BA2BA90F-2B03-46D9-8571-40A3CB57FCF2}" dt="2025-11-23T16:29:08.893" v="735" actId="20577"/>
      <pc:docMkLst>
        <pc:docMk/>
      </pc:docMkLst>
      <pc:sldChg chg="addSp delSp modSp mod">
        <pc:chgData name="Lottie Thompson" userId="04109082cbd96b7c" providerId="LiveId" clId="{BA2BA90F-2B03-46D9-8571-40A3CB57FCF2}" dt="2025-11-23T16:29:08.893" v="735" actId="20577"/>
        <pc:sldMkLst>
          <pc:docMk/>
          <pc:sldMk cId="250061613" sldId="256"/>
        </pc:sldMkLst>
        <pc:spChg chg="mod">
          <ac:chgData name="Lottie Thompson" userId="04109082cbd96b7c" providerId="LiveId" clId="{BA2BA90F-2B03-46D9-8571-40A3CB57FCF2}" dt="2025-11-23T16:24:42.091" v="622" actId="20577"/>
          <ac:spMkLst>
            <pc:docMk/>
            <pc:sldMk cId="250061613" sldId="256"/>
            <ac:spMk id="2" creationId="{DD76C6F4-15B6-4F5A-A6BE-54040519FCFA}"/>
          </ac:spMkLst>
        </pc:spChg>
        <pc:spChg chg="mod">
          <ac:chgData name="Lottie Thompson" userId="04109082cbd96b7c" providerId="LiveId" clId="{BA2BA90F-2B03-46D9-8571-40A3CB57FCF2}" dt="2025-11-23T16:08:14.817" v="17" actId="20577"/>
          <ac:spMkLst>
            <pc:docMk/>
            <pc:sldMk cId="250061613" sldId="256"/>
            <ac:spMk id="5" creationId="{69B95D5E-A8FB-4204-8A4D-A2A721345714}"/>
          </ac:spMkLst>
        </pc:spChg>
        <pc:spChg chg="add mod">
          <ac:chgData name="Lottie Thompson" userId="04109082cbd96b7c" providerId="LiveId" clId="{BA2BA90F-2B03-46D9-8571-40A3CB57FCF2}" dt="2025-11-23T16:28:11.320" v="712" actId="14100"/>
          <ac:spMkLst>
            <pc:docMk/>
            <pc:sldMk cId="250061613" sldId="256"/>
            <ac:spMk id="6" creationId="{A126F77A-5947-D09B-AE0E-29E5FD6312CF}"/>
          </ac:spMkLst>
        </pc:spChg>
        <pc:spChg chg="add mod">
          <ac:chgData name="Lottie Thompson" userId="04109082cbd96b7c" providerId="LiveId" clId="{BA2BA90F-2B03-46D9-8571-40A3CB57FCF2}" dt="2025-11-23T16:28:28.345" v="731" actId="20577"/>
          <ac:spMkLst>
            <pc:docMk/>
            <pc:sldMk cId="250061613" sldId="256"/>
            <ac:spMk id="7" creationId="{D8BC6E50-BA60-45FB-FA72-410C936F101C}"/>
          </ac:spMkLst>
        </pc:spChg>
        <pc:spChg chg="del">
          <ac:chgData name="Lottie Thompson" userId="04109082cbd96b7c" providerId="LiveId" clId="{BA2BA90F-2B03-46D9-8571-40A3CB57FCF2}" dt="2025-11-23T16:17:19.064" v="346" actId="478"/>
          <ac:spMkLst>
            <pc:docMk/>
            <pc:sldMk cId="250061613" sldId="256"/>
            <ac:spMk id="33" creationId="{6B3A15AF-3043-4B8B-81E1-B23E7A65D3E8}"/>
          </ac:spMkLst>
        </pc:spChg>
        <pc:spChg chg="mod">
          <ac:chgData name="Lottie Thompson" userId="04109082cbd96b7c" providerId="LiveId" clId="{BA2BA90F-2B03-46D9-8571-40A3CB57FCF2}" dt="2025-11-23T16:09:46.415" v="79" actId="14100"/>
          <ac:spMkLst>
            <pc:docMk/>
            <pc:sldMk cId="250061613" sldId="256"/>
            <ac:spMk id="35" creationId="{DCB8E96C-AA03-49A4-ADCB-9D5E9405B44F}"/>
          </ac:spMkLst>
        </pc:spChg>
        <pc:graphicFrameChg chg="mod modGraphic">
          <ac:chgData name="Lottie Thompson" userId="04109082cbd96b7c" providerId="LiveId" clId="{BA2BA90F-2B03-46D9-8571-40A3CB57FCF2}" dt="2025-11-23T16:29:04.572" v="733" actId="20577"/>
          <ac:graphicFrameMkLst>
            <pc:docMk/>
            <pc:sldMk cId="250061613" sldId="256"/>
            <ac:graphicFrameMk id="3" creationId="{6259C9FF-6AA0-471D-A504-5EBE058E12AB}"/>
          </ac:graphicFrameMkLst>
        </pc:graphicFrameChg>
        <pc:graphicFrameChg chg="add mod modGraphic">
          <ac:chgData name="Lottie Thompson" userId="04109082cbd96b7c" providerId="LiveId" clId="{BA2BA90F-2B03-46D9-8571-40A3CB57FCF2}" dt="2025-11-23T16:29:08.893" v="735" actId="20577"/>
          <ac:graphicFrameMkLst>
            <pc:docMk/>
            <pc:sldMk cId="250061613" sldId="256"/>
            <ac:graphicFrameMk id="8" creationId="{220075DF-C1D7-17B2-DC6C-06D09423C41B}"/>
          </ac:graphicFrameMkLst>
        </pc:graphicFrameChg>
        <pc:picChg chg="del">
          <ac:chgData name="Lottie Thompson" userId="04109082cbd96b7c" providerId="LiveId" clId="{BA2BA90F-2B03-46D9-8571-40A3CB57FCF2}" dt="2025-11-23T16:09:39.885" v="78" actId="478"/>
          <ac:picMkLst>
            <pc:docMk/>
            <pc:sldMk cId="250061613" sldId="256"/>
            <ac:picMk id="10" creationId="{3C9D1C75-7137-4157-ABBB-A97054E23DD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435849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l">
              <a:defRPr sz="11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0"/>
            <a:ext cx="2773680" cy="435849"/>
          </a:xfrm>
          <a:prstGeom prst="rect">
            <a:avLst/>
          </a:prstGeom>
        </p:spPr>
        <p:txBody>
          <a:bodyPr vert="horz" lIns="86210" tIns="43105" rIns="86210" bIns="43105" rtlCol="0"/>
          <a:lstStyle>
            <a:lvl1pPr algn="r">
              <a:defRPr sz="1100"/>
            </a:lvl1pPr>
          </a:lstStyle>
          <a:p>
            <a:fld id="{F2B218E8-D326-4E62-B14D-D25A1BB749A2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95313" y="1085850"/>
            <a:ext cx="521017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210" tIns="43105" rIns="86210" bIns="43105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4180522"/>
            <a:ext cx="5120640" cy="3420428"/>
          </a:xfrm>
          <a:prstGeom prst="rect">
            <a:avLst/>
          </a:prstGeom>
        </p:spPr>
        <p:txBody>
          <a:bodyPr vert="horz" lIns="86210" tIns="43105" rIns="86210" bIns="4310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0953"/>
            <a:ext cx="2773680" cy="435848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l">
              <a:defRPr sz="11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8250953"/>
            <a:ext cx="2773680" cy="435848"/>
          </a:xfrm>
          <a:prstGeom prst="rect">
            <a:avLst/>
          </a:prstGeom>
        </p:spPr>
        <p:txBody>
          <a:bodyPr vert="horz" lIns="86210" tIns="43105" rIns="86210" bIns="43105" rtlCol="0" anchor="b"/>
          <a:lstStyle>
            <a:lvl1pPr algn="r">
              <a:defRPr sz="1100"/>
            </a:lvl1pPr>
          </a:lstStyle>
          <a:p>
            <a:fld id="{C1BCBF20-AF36-4956-B352-A97B0B3A8F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97838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7004-B936-45B9-A025-90D0838EB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433302-EE10-4E26-85A6-1D5C0E8B1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41CBF-FE00-42D2-969A-9B479453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B9DF-3EEA-4C07-9E82-B29ED670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18609-B869-4D4F-8B89-B84172706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48795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F6A1-F826-4A9A-9A05-877C2CC9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028A-65B8-4159-B12A-25322CF94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E9D73-33EF-4FEA-8DC5-021BE633A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EFC79-14AD-4247-AC5D-193F23A0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AFE3-2A80-4D60-87F2-215E29602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0772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C300B-458C-42B1-A320-FCC59E50E1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83F50-9184-47DA-9463-AB4212A51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83AB9-3D2A-49A9-B1A6-5DC81270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B0178-408C-4783-9950-DD16277E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CA9D3-E328-49FC-BA26-07B7F5E4C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6622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1D915-D4BF-45E7-B3E2-9A6E9FFA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837FC-B9FE-4AFE-903D-2B73FD499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ADC07-19A1-41B5-98D5-8F6D7AA8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26D4-A22F-4A10-ADD5-EAFD4AA71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6350F-C204-41A3-AE51-280AD62D7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6207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3562-3D2D-40A6-9E96-3ACE3714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FFD45-A323-4E5F-93EF-7DD461EC1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6AF1E-9CCA-4F6E-8424-28E154CB0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B5FD-1C93-4C6C-9DBC-114CCC913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17B91-A74A-49C7-8E40-BC6AAE59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8003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3205F-BDFA-48A7-8798-C60F5F009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0FDC4-BEDB-43C2-8A16-DDF45D960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7D66E1-372F-40E1-9F50-6BC86BA2A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B1784-A83A-4932-9880-B5E098FDB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8275F-DDF5-475B-96B5-9F67091E1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D0FCB-595B-413A-BEEF-E019528DB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0700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C013-B6FC-45A7-9A94-D51A46EDF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5F8FD-153D-4896-A1E2-022B9EE19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B5F9F9-C066-42F9-95AF-A2F61ED28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17708B-1AE1-46FB-88E5-AE1BA8992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79E9F2-F733-426F-8A27-F71853C07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12201-EAE3-49F4-B07D-4879B186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EA161-A003-4E73-A706-EE7A8347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2A87D4-FC42-4F29-8BCA-F8FC8C2F6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2713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40C9-6827-4D9E-BA21-760245148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A46EC0-1B9D-43B5-8048-42AD6D60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DB1C5-675D-4523-81CA-7679FF0C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272A5-932F-4B1B-9524-D533D596F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16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1AFC00-8E8E-4D18-AFA0-B2C5FB4A9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D7AFA-4ED4-4C2C-98C4-AF69CB2A1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5DDC9-B1C2-4140-BE5F-EB39A0E01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1248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DCC31-2375-4AA2-8234-9EFD6A345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CEAEB-9663-435A-AE10-A15C60B29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4C30F-A615-4BEE-BA85-03C4E4827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D5FEA-DA59-424F-8762-31B64FEA5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81BC7-0D4C-4511-8C60-AE5222F7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7A058-A3BD-41E8-B14E-EB0C94622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04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64718-83C1-4A19-B2FD-C426BC16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47EB28-DEC9-424D-8026-D52B7FC8C3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59CC6-6C25-4F6B-91FA-6E7573A4B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1E686-4EFA-4484-8A2A-AD475287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817DD-5776-4F4E-B027-4CAEA9051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1DC4F-3F9C-440C-ADD5-2D86B1EA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6064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CCE83D-5EA8-4B21-8628-C910CAAF4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CBA14-7378-4F64-B325-11CA47692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C2E8E-FB78-4C8A-87E0-B0976EE368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728C4-F367-4D6A-8BD4-2D3360CFC571}" type="datetimeFigureOut">
              <a:rPr lang="LID4096" smtClean="0"/>
              <a:t>11/23/2025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EC8DE-CEF8-45C6-A5D4-9E9D49776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A484C-D66A-4B28-B274-53F705A2C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AF11F-EF6C-47B5-985E-D5A70B7161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4756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F47C3D-E9E2-4DAA-A571-EE0B5F0F15F8}"/>
              </a:ext>
            </a:extLst>
          </p:cNvPr>
          <p:cNvSpPr txBox="1"/>
          <p:nvPr/>
        </p:nvSpPr>
        <p:spPr>
          <a:xfrm>
            <a:off x="481834" y="210588"/>
            <a:ext cx="99930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82CCE4"/>
                </a:solidFill>
              </a:rPr>
              <a:t>Athlete and Coach Development Day</a:t>
            </a:r>
          </a:p>
          <a:p>
            <a:r>
              <a:rPr lang="en-US" sz="1700" b="1" dirty="0">
                <a:solidFill>
                  <a:srgbClr val="DB392F"/>
                </a:solidFill>
              </a:rPr>
              <a:t>Available to selected Swim England East Region Team A and Team B athletes </a:t>
            </a:r>
          </a:p>
          <a:p>
            <a:r>
              <a:rPr lang="en-US" sz="1700" b="1" dirty="0">
                <a:solidFill>
                  <a:srgbClr val="DB392F"/>
                </a:solidFill>
              </a:rPr>
              <a:t>and coaches of all levels</a:t>
            </a:r>
          </a:p>
          <a:p>
            <a:endParaRPr lang="en-US" sz="2800" b="1" dirty="0">
              <a:solidFill>
                <a:srgbClr val="4996AB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95D5E-A8FB-4204-8A4D-A2A721345714}"/>
              </a:ext>
            </a:extLst>
          </p:cNvPr>
          <p:cNvSpPr txBox="1"/>
          <p:nvPr/>
        </p:nvSpPr>
        <p:spPr>
          <a:xfrm>
            <a:off x="430514" y="1241639"/>
            <a:ext cx="504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2F8EB0"/>
                </a:solidFill>
              </a:rPr>
              <a:t>Sunday 14</a:t>
            </a:r>
            <a:r>
              <a:rPr lang="en-US" b="1" u="sng" baseline="30000" dirty="0">
                <a:solidFill>
                  <a:srgbClr val="2F8EB0"/>
                </a:solidFill>
              </a:rPr>
              <a:t>th</a:t>
            </a:r>
            <a:r>
              <a:rPr lang="en-US" b="1" u="sng" dirty="0">
                <a:solidFill>
                  <a:srgbClr val="2F8EB0"/>
                </a:solidFill>
              </a:rPr>
              <a:t> December 2025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8C635FF-8637-47A1-8A0D-94EA17E316BC}"/>
              </a:ext>
            </a:extLst>
          </p:cNvPr>
          <p:cNvSpPr txBox="1"/>
          <p:nvPr/>
        </p:nvSpPr>
        <p:spPr>
          <a:xfrm>
            <a:off x="8916707" y="3988811"/>
            <a:ext cx="31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LID4096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7CEC667-EF98-46D1-923B-D774CDF08C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991" y="191740"/>
            <a:ext cx="3004253" cy="609104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DCB8E96C-AA03-49A4-ADCB-9D5E9405B44F}"/>
              </a:ext>
            </a:extLst>
          </p:cNvPr>
          <p:cNvSpPr txBox="1"/>
          <p:nvPr/>
        </p:nvSpPr>
        <p:spPr>
          <a:xfrm>
            <a:off x="481834" y="1621476"/>
            <a:ext cx="11283747" cy="830997"/>
          </a:xfrm>
          <a:prstGeom prst="rect">
            <a:avLst/>
          </a:prstGeom>
          <a:noFill/>
          <a:ln>
            <a:solidFill>
              <a:srgbClr val="82CCE4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Swim England East Region Team A and Team B selected athletes are invited to join the Athlete and Coach Development day taking place at Southend Leisure and Tennis Centre on Sunday 14</a:t>
            </a:r>
            <a:r>
              <a:rPr lang="en-GB" sz="1600" baseline="30000" dirty="0"/>
              <a:t>th</a:t>
            </a:r>
            <a:r>
              <a:rPr lang="en-GB" sz="1600" dirty="0"/>
              <a:t> December 2025.  The athletes will be taken through </a:t>
            </a:r>
            <a:r>
              <a:rPr lang="en-US" sz="1600" dirty="0"/>
              <a:t>dryland and pool sessions focused on spotting and awareness.</a:t>
            </a:r>
            <a:endParaRPr lang="en-GB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6C6F4-15B6-4F5A-A6BE-54040519FCFA}"/>
              </a:ext>
            </a:extLst>
          </p:cNvPr>
          <p:cNvSpPr txBox="1"/>
          <p:nvPr/>
        </p:nvSpPr>
        <p:spPr>
          <a:xfrm>
            <a:off x="430514" y="5323973"/>
            <a:ext cx="72338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DB392F"/>
                </a:solidFill>
              </a:rPr>
              <a:t>Cost: £20 per athlete</a:t>
            </a:r>
            <a:endParaRPr lang="en-GB" sz="700" b="1" dirty="0">
              <a:solidFill>
                <a:srgbClr val="DB392F"/>
              </a:solidFill>
            </a:endParaRPr>
          </a:p>
          <a:p>
            <a:endParaRPr lang="en-GB" sz="1600" b="1" dirty="0">
              <a:solidFill>
                <a:srgbClr val="DB392F"/>
              </a:solidFill>
            </a:endParaRPr>
          </a:p>
          <a:p>
            <a:r>
              <a:rPr lang="en-GB" sz="1600" b="1" dirty="0">
                <a:solidFill>
                  <a:srgbClr val="DB392F"/>
                </a:solidFill>
              </a:rPr>
              <a:t>East Region Coaches of all levels are invited to attend free of charge</a:t>
            </a:r>
          </a:p>
          <a:p>
            <a:endParaRPr lang="en-GB" sz="1600" b="1" dirty="0">
              <a:solidFill>
                <a:srgbClr val="DB392F"/>
              </a:solidFill>
            </a:endParaRPr>
          </a:p>
          <a:p>
            <a:r>
              <a:rPr lang="en-GB" sz="1600" b="1" dirty="0">
                <a:solidFill>
                  <a:srgbClr val="DB392F"/>
                </a:solidFill>
              </a:rPr>
              <a:t>No lunch provided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259C9FF-6AA0-471D-A504-5EBE058E1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95550"/>
              </p:ext>
            </p:extLst>
          </p:nvPr>
        </p:nvGraphicFramePr>
        <p:xfrm>
          <a:off x="481832" y="2868253"/>
          <a:ext cx="5624102" cy="22536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1066">
                  <a:extLst>
                    <a:ext uri="{9D8B030D-6E8A-4147-A177-3AD203B41FA5}">
                      <a16:colId xmlns:a16="http://schemas.microsoft.com/office/drawing/2014/main" val="2894115200"/>
                    </a:ext>
                  </a:extLst>
                </a:gridCol>
                <a:gridCol w="2215034">
                  <a:extLst>
                    <a:ext uri="{9D8B030D-6E8A-4147-A177-3AD203B41FA5}">
                      <a16:colId xmlns:a16="http://schemas.microsoft.com/office/drawing/2014/main" val="798514275"/>
                    </a:ext>
                  </a:extLst>
                </a:gridCol>
                <a:gridCol w="1948002">
                  <a:extLst>
                    <a:ext uri="{9D8B030D-6E8A-4147-A177-3AD203B41FA5}">
                      <a16:colId xmlns:a16="http://schemas.microsoft.com/office/drawing/2014/main" val="3647987787"/>
                    </a:ext>
                  </a:extLst>
                </a:gridCol>
              </a:tblGrid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Time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Activity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6703860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09:50 – 10:00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</a:rPr>
                        <a:t>Athlete registration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 gym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7082911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10.00 – 11:15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Dryland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Dryland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345852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11:15 – 11:30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Break/ transition to pool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77073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11.30 – 13:00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Pool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7323428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13:00 – 13:45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Lunch break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Pool balcony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886363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13:45 – 14:45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Boxing/ calisthenics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Sports hall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718849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14:45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Finish/ sign out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038057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126F77A-5947-D09B-AE0E-29E5FD6312CF}"/>
              </a:ext>
            </a:extLst>
          </p:cNvPr>
          <p:cNvSpPr txBox="1"/>
          <p:nvPr/>
        </p:nvSpPr>
        <p:spPr>
          <a:xfrm>
            <a:off x="481835" y="2491086"/>
            <a:ext cx="2830708" cy="338554"/>
          </a:xfrm>
          <a:prstGeom prst="rect">
            <a:avLst/>
          </a:prstGeom>
          <a:noFill/>
          <a:ln>
            <a:solidFill>
              <a:srgbClr val="82CCE4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Team B Athletes timetable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BC6E50-BA60-45FB-FA72-410C936F101C}"/>
              </a:ext>
            </a:extLst>
          </p:cNvPr>
          <p:cNvSpPr txBox="1"/>
          <p:nvPr/>
        </p:nvSpPr>
        <p:spPr>
          <a:xfrm>
            <a:off x="6298391" y="2497764"/>
            <a:ext cx="2830707" cy="338554"/>
          </a:xfrm>
          <a:prstGeom prst="rect">
            <a:avLst/>
          </a:prstGeom>
          <a:noFill/>
          <a:ln>
            <a:solidFill>
              <a:srgbClr val="82CCE4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Team A Athletes timetable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20075DF-C1D7-17B2-DC6C-06D09423C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851743"/>
              </p:ext>
            </p:extLst>
          </p:nvPr>
        </p:nvGraphicFramePr>
        <p:xfrm>
          <a:off x="6298392" y="2868253"/>
          <a:ext cx="5236630" cy="22536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806">
                  <a:extLst>
                    <a:ext uri="{9D8B030D-6E8A-4147-A177-3AD203B41FA5}">
                      <a16:colId xmlns:a16="http://schemas.microsoft.com/office/drawing/2014/main" val="2894115200"/>
                    </a:ext>
                  </a:extLst>
                </a:gridCol>
                <a:gridCol w="2193696">
                  <a:extLst>
                    <a:ext uri="{9D8B030D-6E8A-4147-A177-3AD203B41FA5}">
                      <a16:colId xmlns:a16="http://schemas.microsoft.com/office/drawing/2014/main" val="798514275"/>
                    </a:ext>
                  </a:extLst>
                </a:gridCol>
                <a:gridCol w="1503128">
                  <a:extLst>
                    <a:ext uri="{9D8B030D-6E8A-4147-A177-3AD203B41FA5}">
                      <a16:colId xmlns:a16="http://schemas.microsoft.com/office/drawing/2014/main" val="3647987787"/>
                    </a:ext>
                  </a:extLst>
                </a:gridCol>
              </a:tblGrid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Time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Activity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703860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12:05 – 12:15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</a:rPr>
                        <a:t>Athlete registration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7082911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12:15 – 13:15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Boxing/ calisthenics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Sports hall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345852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13:15 – 14:00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Lunch break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Pool balcony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77073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14.00 – 15:15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Dryland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 gym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7323428"/>
                  </a:ext>
                </a:extLst>
              </a:tr>
              <a:tr h="271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15:15 – 15:30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Break/ transition </a:t>
                      </a: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pool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886363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15:30 – 17:00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Pool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718849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17:00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0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Finish/ sign out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Reception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524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61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5073</TotalTime>
  <Words>208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Lottie Thompson</dc:creator>
  <cp:lastModifiedBy>Lottie Thompson</cp:lastModifiedBy>
  <cp:revision>37</cp:revision>
  <cp:lastPrinted>2020-09-09T20:17:45Z</cp:lastPrinted>
  <dcterms:created xsi:type="dcterms:W3CDTF">2020-09-06T16:20:46Z</dcterms:created>
  <dcterms:modified xsi:type="dcterms:W3CDTF">2025-11-23T16:29:11Z</dcterms:modified>
</cp:coreProperties>
</file>